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51435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QF0IpBjnPGRQrLHfVu3haq4s1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customschemas.google.com/relationships/presentationmetadata" Target="metadata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57400" y="685800"/>
            <a:ext cx="34291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p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Google Shape;63;p1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p1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Google Shape;75;p1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Google Shape;81;p1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" name="Google Shape;15;p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" name="Google Shape;21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" name="Google Shape;27;p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Google Shape;33;p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" name="Google Shape;39;p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" name="Google Shape;51;p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Google Shape;57;p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32950"/>
            <a:ext cx="9144000" cy="567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9395DBB-2A09-909D-18AF-B0084A053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497" y="-532950"/>
            <a:ext cx="1230503" cy="12864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EBBFDE-F82B-69E4-7E22-E8460D02C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424" y="586944"/>
            <a:ext cx="1230503" cy="12864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51B7A7-AF98-592B-61A2-4DFAB926D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409" y="1059188"/>
            <a:ext cx="1230503" cy="12864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31C56F-5A1A-6B85-EE1B-CE448786C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497" y="1504447"/>
            <a:ext cx="1230503" cy="12864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78689D-F660-4A29-9ED8-363AEA14A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97" y="924261"/>
            <a:ext cx="1230503" cy="1286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24FA1D-C52D-346A-712F-70AC130BC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497" y="155178"/>
            <a:ext cx="1230503" cy="12864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38305-C9E1-858B-FC27-B4762E90C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497" y="0"/>
            <a:ext cx="1230503" cy="12864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19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F2D311-BAF4-606E-68CC-40C8509FC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687" y="0"/>
            <a:ext cx="1230503" cy="12864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C887FB-4AC2-69C7-5707-EA68C85F6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497" y="0"/>
            <a:ext cx="1230503" cy="12864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09200"/>
            <a:ext cx="9144000" cy="58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9DEDDD-9A4C-E773-9EE6-FED50439A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497" y="-709200"/>
            <a:ext cx="1230503" cy="12864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784E8B-2F09-5BAE-313F-4533E743C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6366" y="0"/>
            <a:ext cx="1230503" cy="12864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EFC33C-5C69-F3A2-09E2-49C9DEB21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858" y="168670"/>
            <a:ext cx="1230503" cy="12864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1BCB57-7106-FC07-7B67-A8DCE32F8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019" y="0"/>
            <a:ext cx="1464826" cy="15314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13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Madhan Kumar</cp:lastModifiedBy>
  <cp:revision>3</cp:revision>
  <dcterms:modified xsi:type="dcterms:W3CDTF">2023-01-18T03:59:18Z</dcterms:modified>
</cp:coreProperties>
</file>